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0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ze poederrook">
            <a:extLst>
              <a:ext uri="{FF2B5EF4-FFF2-40B4-BE49-F238E27FC236}">
                <a16:creationId xmlns:a16="http://schemas.microsoft.com/office/drawing/2014/main" id="{9BBEF8DD-6BB3-1A1E-6F3E-69AA27E4F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64DF67-EF25-0944-FFB7-24BCA5F24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nl-NL" dirty="0"/>
              <a:t>Raciale discriminatie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DA3DFD-E348-9927-D2E7-24F8E8CC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46B8264-11B4-667F-2239-03A802189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370">
        <p:fade/>
      </p:transition>
    </mc:Choice>
    <mc:Fallback>
      <p:transition spd="med" advTm="23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nnen we impliciete raciale vooroordelen op de werkvloer bestrijden? De  effecten van bias training op basis van de contacthypothese | Scriptieprijs">
            <a:extLst>
              <a:ext uri="{FF2B5EF4-FFF2-40B4-BE49-F238E27FC236}">
                <a16:creationId xmlns:a16="http://schemas.microsoft.com/office/drawing/2014/main" id="{0818CA8C-DFB3-EAA9-5300-22FD36073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ACFE3C-4043-C7DC-9A7B-866E032DF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029">
        <p:fade/>
      </p:transition>
    </mc:Choice>
    <mc:Fallback>
      <p:transition spd="med" advTm="47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et venijn van alledaags racisme - NRC">
            <a:extLst>
              <a:ext uri="{FF2B5EF4-FFF2-40B4-BE49-F238E27FC236}">
                <a16:creationId xmlns:a16="http://schemas.microsoft.com/office/drawing/2014/main" id="{73AB5BEE-8E00-D351-43E3-ECD840EE7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 bwMode="auto">
          <a:xfrm>
            <a:off x="20" y="-18572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EB6B5FE-64FD-A4D8-AA63-7C5E97EED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440">
        <p:fade/>
      </p:transition>
    </mc:Choice>
    <mc:Fallback>
      <p:transition spd="med" advTm="53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lgië pakt racisme en discriminatie niet goed aan | De Morgen">
            <a:extLst>
              <a:ext uri="{FF2B5EF4-FFF2-40B4-BE49-F238E27FC236}">
                <a16:creationId xmlns:a16="http://schemas.microsoft.com/office/drawing/2014/main" id="{B70CA955-E67F-2BEB-A45F-7FCAC8196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C11D5D-C477-F19A-9828-9A829F485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341">
        <p:fade/>
      </p:transition>
    </mc:Choice>
    <mc:Fallback>
      <p:transition spd="med" advTm="203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41242E"/>
      </a:dk2>
      <a:lt2>
        <a:srgbClr val="E2E4E8"/>
      </a:lt2>
      <a:accent1>
        <a:srgbClr val="B49F77"/>
      </a:accent1>
      <a:accent2>
        <a:srgbClr val="BF8A7A"/>
      </a:accent2>
      <a:accent3>
        <a:srgbClr val="CA929C"/>
      </a:accent3>
      <a:accent4>
        <a:srgbClr val="BF7AA3"/>
      </a:accent4>
      <a:accent5>
        <a:srgbClr val="C78DC8"/>
      </a:accent5>
      <a:accent6>
        <a:srgbClr val="A17ABF"/>
      </a:accent6>
      <a:hlink>
        <a:srgbClr val="6981AE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Macintosh PowerPoint</Application>
  <PresentationFormat>Breedbeeld</PresentationFormat>
  <Paragraphs>1</Paragraphs>
  <Slides>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The Hand</vt:lpstr>
      <vt:lpstr>The Serif Hand</vt:lpstr>
      <vt:lpstr>ChitchatVTI</vt:lpstr>
      <vt:lpstr>Raciale discriminatie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Raciale discriminatie</dc:title>
  <dc:creator>Roeshalie Ramdat (1012446)</dc:creator>
  <cp:lastModifiedBy>Roeshalie Ramdat (1012446)</cp:lastModifiedBy>
  <cp:revision>2</cp:revision>
  <dcterms:created xsi:type="dcterms:W3CDTF">2023-06-27T16:26:01Z</dcterms:created>
  <dcterms:modified xsi:type="dcterms:W3CDTF">2023-06-27T16:41:02Z</dcterms:modified>
</cp:coreProperties>
</file>